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42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318" r:id="rId9"/>
    <p:sldId id="319" r:id="rId10"/>
    <p:sldId id="276" r:id="rId11"/>
    <p:sldId id="277" r:id="rId12"/>
    <p:sldId id="278" r:id="rId13"/>
    <p:sldId id="282" r:id="rId14"/>
    <p:sldId id="317" r:id="rId15"/>
    <p:sldId id="287" r:id="rId16"/>
    <p:sldId id="288" r:id="rId17"/>
    <p:sldId id="289" r:id="rId18"/>
    <p:sldId id="290" r:id="rId19"/>
    <p:sldId id="302" r:id="rId20"/>
    <p:sldId id="303" r:id="rId21"/>
    <p:sldId id="315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291" r:id="rId33"/>
    <p:sldId id="292" r:id="rId34"/>
    <p:sldId id="293" r:id="rId35"/>
    <p:sldId id="294" r:id="rId36"/>
    <p:sldId id="316" r:id="rId37"/>
    <p:sldId id="295" r:id="rId38"/>
    <p:sldId id="300" r:id="rId39"/>
    <p:sldId id="297" r:id="rId40"/>
    <p:sldId id="29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593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73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72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34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582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37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4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8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99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00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469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328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 spd="slow">
    <p:push dir="u"/>
  </p:transition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66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VIPASSANĀ</a:t>
            </a:r>
            <a:br>
              <a:rPr lang="pl-PL" dirty="0"/>
            </a:br>
            <a:r>
              <a:rPr lang="pl-PL" dirty="0"/>
              <a:t> MANAGEMENT SYSTEM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513612" y="1412776"/>
            <a:ext cx="2395397" cy="2429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2" y="0"/>
            <a:ext cx="8604793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5376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17240" y="1600200"/>
            <a:ext cx="6203032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system must be implemented in </a:t>
            </a:r>
            <a:r>
              <a:rPr lang="en-US" sz="2400" dirty="0" smtClean="0"/>
              <a:t>Java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Secondary storage needs to be done with files (Event/Lecturer/</a:t>
            </a:r>
            <a:r>
              <a:rPr lang="en-US" sz="2400" dirty="0" err="1"/>
              <a:t>Memberlists</a:t>
            </a:r>
            <a:r>
              <a:rPr lang="en-US" sz="2400" dirty="0"/>
              <a:t>, newsletter</a:t>
            </a:r>
            <a:r>
              <a:rPr lang="en-US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parts of the system must be accessible among them</a:t>
            </a:r>
            <a:endParaRPr lang="sk-SK" sz="2400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1560" y="116632"/>
            <a:ext cx="8136904" cy="6669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611560" y="0"/>
            <a:ext cx="8280920" cy="66927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611560" y="44624"/>
            <a:ext cx="8250566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Introduction</a:t>
            </a:r>
            <a:endParaRPr lang="es-ES" sz="2400" dirty="0"/>
          </a:p>
          <a:p>
            <a:r>
              <a:rPr lang="es-ES" sz="2400" dirty="0" err="1"/>
              <a:t>Analysis</a:t>
            </a:r>
            <a:endParaRPr lang="es-ES" sz="2400" dirty="0"/>
          </a:p>
          <a:p>
            <a:r>
              <a:rPr lang="es-ES" sz="2400" dirty="0" err="1"/>
              <a:t>Design</a:t>
            </a:r>
            <a:endParaRPr lang="es-ES" sz="2400" dirty="0"/>
          </a:p>
          <a:p>
            <a:r>
              <a:rPr lang="es-ES" sz="2400" dirty="0" err="1"/>
              <a:t>Implementation</a:t>
            </a:r>
            <a:endParaRPr lang="es-ES" sz="2400" dirty="0"/>
          </a:p>
          <a:p>
            <a:r>
              <a:rPr lang="es-ES" sz="2400" dirty="0" err="1"/>
              <a:t>Process</a:t>
            </a:r>
            <a:endParaRPr lang="es-ES" sz="2400" dirty="0"/>
          </a:p>
          <a:p>
            <a:r>
              <a:rPr lang="es-ES" sz="2400" dirty="0" err="1"/>
              <a:t>Conclusion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" y="1564944"/>
            <a:ext cx="9041982" cy="512215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81268"/>
            <a:ext cx="7200900" cy="3190864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268"/>
            <a:ext cx="8460432" cy="475899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xmlns="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6"/>
            <a:ext cx="9144000" cy="311664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80" y="1167319"/>
            <a:ext cx="808343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xmlns="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BDF869B2-3DF1-47DC-B706-45240090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4" y="1445077"/>
            <a:ext cx="6926402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6" y="2564904"/>
            <a:ext cx="9087808" cy="302433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xmlns="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12160" y="1844824"/>
            <a:ext cx="8449532" cy="469628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8" y="2183251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xmlns="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xmlns="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6" y="1908123"/>
            <a:ext cx="3961734" cy="403895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668C7AE8-98CC-4BD0-894B-89967209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0" y="1908123"/>
            <a:ext cx="358361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52936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09" y="1844824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xmlns="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1835066"/>
            <a:ext cx="4127091" cy="397798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ED3E32BA-101E-4765-878C-724A9EE6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9" y="2052256"/>
            <a:ext cx="449237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68DFEB2E-6703-441D-B99C-A3B2CA57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9168C6C0-CC09-4C9C-8103-E3CA4903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466751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work methods, motivation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A40A5B8-467C-4A94-98BF-4F22E6F7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Belbin roles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xmlns="" id="{8B5F53E1-9382-4569-BD35-3A1AC86A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8532566" cy="3384376"/>
          </a:xfrm>
          <a:prstGeom prst="rect">
            <a:avLst/>
          </a:prstGeom>
        </p:spPr>
      </p:pic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xmlns="" id="{C6410D19-7738-47B2-B236-C09805C4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3236014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sk-SK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  <a:endParaRPr lang="sk-SK" sz="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 goals and overall structure together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for groups consisting of 1-3 persons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Having everything checked by everyone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41D58847-22B4-4095-83B7-A1F21B7D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440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16187601-6B18-43DB-A219-7D8DB9058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2146"/>
            <a:ext cx="4608512" cy="141640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7ABCE1EB-D1B9-4F3C-BDE9-55572532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1" y="1484784"/>
            <a:ext cx="4138881" cy="415131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3979A7F9-5D8B-4717-B6E4-126E9EB1C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3" y="4005064"/>
            <a:ext cx="3397771" cy="14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298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xmlns="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xmlns="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How </a:t>
            </a:r>
            <a:r>
              <a:rPr lang="en-US" sz="2400" dirty="0"/>
              <a:t>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/>
          <a:stretch/>
        </p:blipFill>
        <p:spPr bwMode="auto">
          <a:xfrm>
            <a:off x="4700016" y="1916832"/>
            <a:ext cx="3849424" cy="32403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dirty="0"/>
              <a:t>How to find proper lecturers for events ?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33432"/>
            <a:ext cx="316835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6457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745232" y="1600200"/>
            <a:ext cx="4546848" cy="45259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dirty="0"/>
              <a:t>How to make the system easy to extend and provide new functionalities? </a:t>
            </a:r>
            <a:endParaRPr 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8840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4775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215</TotalTime>
  <Words>196</Words>
  <Application>Microsoft Office PowerPoint</Application>
  <PresentationFormat>Prezentácia na obrazovke (4:3)</PresentationFormat>
  <Paragraphs>68</Paragraphs>
  <Slides>40</Slides>
  <Notes>0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40</vt:i4>
      </vt:variant>
    </vt:vector>
  </HeadingPairs>
  <TitlesOfParts>
    <vt:vector size="41" baseType="lpstr">
      <vt:lpstr>Przycinanie</vt:lpstr>
      <vt:lpstr>VIPASSANĀ  MANAGEMENT SYSTEM</vt:lpstr>
      <vt:lpstr>Agenda</vt:lpstr>
      <vt:lpstr>Introduction</vt:lpstr>
      <vt:lpstr>Introduction</vt:lpstr>
      <vt:lpstr>Prezentácia programu PowerPoint</vt:lpstr>
      <vt:lpstr>Prezentácia programu PowerPoint</vt:lpstr>
      <vt:lpstr>Problem statement</vt:lpstr>
      <vt:lpstr>Problem statement</vt:lpstr>
      <vt:lpstr>Problem statement</vt:lpstr>
      <vt:lpstr>Delimitations</vt:lpstr>
      <vt:lpstr>Prezentácia programu PowerPoint</vt:lpstr>
      <vt:lpstr>Functional requirements</vt:lpstr>
      <vt:lpstr>Prezentácia programu PowerPoint</vt:lpstr>
      <vt:lpstr>Functional requirements</vt:lpstr>
      <vt:lpstr>Non-functional requirements</vt:lpstr>
      <vt:lpstr>USE CASE DIAGRAM</vt:lpstr>
      <vt:lpstr>ACTIVITY DIAGRAM Create event</vt:lpstr>
      <vt:lpstr>Prezentácia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Testing</vt:lpstr>
      <vt:lpstr>Belbin roles, work methods, motivation</vt:lpstr>
      <vt:lpstr>Prezentácia programu PowerPoint</vt:lpstr>
      <vt:lpstr>Belbin roles</vt:lpstr>
      <vt:lpstr>Prezentácia programu PowerPoint</vt:lpstr>
      <vt:lpstr>Prezentácia programu PowerPoint</vt:lpstr>
      <vt:lpstr>Prezentácia programu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Acer Matej</cp:lastModifiedBy>
  <cp:revision>17</cp:revision>
  <dcterms:created xsi:type="dcterms:W3CDTF">2018-01-21T11:42:53Z</dcterms:created>
  <dcterms:modified xsi:type="dcterms:W3CDTF">2018-01-22T19:05:36Z</dcterms:modified>
</cp:coreProperties>
</file>